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5" r:id="rId9"/>
    <p:sldId id="274" r:id="rId10"/>
    <p:sldId id="277" r:id="rId11"/>
    <p:sldId id="273" r:id="rId12"/>
    <p:sldId id="278" r:id="rId13"/>
    <p:sldId id="265" r:id="rId14"/>
    <p:sldId id="279" r:id="rId15"/>
    <p:sldId id="272" r:id="rId16"/>
    <p:sldId id="276" r:id="rId17"/>
    <p:sldId id="262" r:id="rId18"/>
    <p:sldId id="263" r:id="rId19"/>
    <p:sldId id="270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6D1D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3" autoAdjust="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A447-CB4C-4E93-9535-86C4D5C0043F}" type="datetimeFigureOut">
              <a:rPr lang="de-DE" smtClean="0"/>
              <a:pPr/>
              <a:t>16.12.2016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2D-F695-4D0D-A253-732C3C0DCC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A447-CB4C-4E93-9535-86C4D5C0043F}" type="datetimeFigureOut">
              <a:rPr lang="de-DE" smtClean="0"/>
              <a:pPr/>
              <a:t>16.12.2016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2D-F695-4D0D-A253-732C3C0DCC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A447-CB4C-4E93-9535-86C4D5C0043F}" type="datetimeFigureOut">
              <a:rPr lang="de-DE" smtClean="0"/>
              <a:pPr/>
              <a:t>16.12.2016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2D-F695-4D0D-A253-732C3C0DCC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A447-CB4C-4E93-9535-86C4D5C0043F}" type="datetimeFigureOut">
              <a:rPr lang="de-DE" smtClean="0"/>
              <a:pPr/>
              <a:t>16.12.2016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2D-F695-4D0D-A253-732C3C0DCC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A447-CB4C-4E93-9535-86C4D5C0043F}" type="datetimeFigureOut">
              <a:rPr lang="de-DE" smtClean="0"/>
              <a:pPr/>
              <a:t>16.12.2016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2D-F695-4D0D-A253-732C3C0DCC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A447-CB4C-4E93-9535-86C4D5C0043F}" type="datetimeFigureOut">
              <a:rPr lang="de-DE" smtClean="0"/>
              <a:pPr/>
              <a:t>16.12.2016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2D-F695-4D0D-A253-732C3C0DCC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A447-CB4C-4E93-9535-86C4D5C0043F}" type="datetimeFigureOut">
              <a:rPr lang="de-DE" smtClean="0"/>
              <a:pPr/>
              <a:t>16.12.2016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2D-F695-4D0D-A253-732C3C0DCC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A447-CB4C-4E93-9535-86C4D5C0043F}" type="datetimeFigureOut">
              <a:rPr lang="de-DE" smtClean="0"/>
              <a:pPr/>
              <a:t>16.12.2016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2D-F695-4D0D-A253-732C3C0DCC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A447-CB4C-4E93-9535-86C4D5C0043F}" type="datetimeFigureOut">
              <a:rPr lang="de-DE" smtClean="0"/>
              <a:pPr/>
              <a:t>16.12.2016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2D-F695-4D0D-A253-732C3C0DCC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A447-CB4C-4E93-9535-86C4D5C0043F}" type="datetimeFigureOut">
              <a:rPr lang="de-DE" smtClean="0"/>
              <a:pPr/>
              <a:t>16.12.2016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2D-F695-4D0D-A253-732C3C0DCC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A447-CB4C-4E93-9535-86C4D5C0043F}" type="datetimeFigureOut">
              <a:rPr lang="de-DE" smtClean="0"/>
              <a:pPr/>
              <a:t>16.12.2016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32D-F695-4D0D-A253-732C3C0DCC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AA447-CB4C-4E93-9535-86C4D5C0043F}" type="datetimeFigureOut">
              <a:rPr lang="de-DE" smtClean="0"/>
              <a:pPr/>
              <a:t>16.12.2016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B732D-F695-4D0D-A253-732C3C0DCC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Autofit/>
          </a:bodyPr>
          <a:lstStyle/>
          <a:p>
            <a:r>
              <a:rPr lang="de-DE" sz="6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Space School 2016</a:t>
            </a:r>
            <a:endParaRPr lang="de-DE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164288" y="6381328"/>
            <a:ext cx="2952328" cy="47667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Aylin Kemi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s://scontent-fra3-1.xx.fbcdn.net/v/t1.0-9/13620806_10208690570836658_1495684406061134880_n.jpg?oh=005c571fa756288607e84ac00dd2bcf5&amp;oe=58A909F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6125179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Maroon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-Team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 </a:t>
            </a:r>
            <a:r>
              <a:rPr lang="de-DE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Operations</a:t>
            </a:r>
            <a:r>
              <a:rPr lang="de-DE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Logistics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Transportsystem: </a:t>
            </a:r>
            <a:r>
              <a:rPr lang="de-DE" dirty="0" err="1" smtClean="0">
                <a:solidFill>
                  <a:schemeClr val="bg1"/>
                </a:solidFill>
              </a:rPr>
              <a:t>crew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supplies</a:t>
            </a:r>
            <a:r>
              <a:rPr lang="de-DE" dirty="0" smtClean="0">
                <a:solidFill>
                  <a:schemeClr val="bg1"/>
                </a:solidFill>
              </a:rPr>
              <a:t> (Mars Transit </a:t>
            </a:r>
            <a:r>
              <a:rPr lang="de-DE" dirty="0" err="1" smtClean="0">
                <a:solidFill>
                  <a:schemeClr val="bg1"/>
                </a:solidFill>
              </a:rPr>
              <a:t>craft</a:t>
            </a:r>
            <a:r>
              <a:rPr lang="de-DE" dirty="0" smtClean="0">
                <a:solidFill>
                  <a:schemeClr val="bg1"/>
                </a:solidFill>
              </a:rPr>
              <a:t> – </a:t>
            </a:r>
            <a:r>
              <a:rPr lang="de-DE" dirty="0" err="1" smtClean="0">
                <a:solidFill>
                  <a:schemeClr val="bg1"/>
                </a:solidFill>
              </a:rPr>
              <a:t>arrival</a:t>
            </a:r>
            <a:r>
              <a:rPr lang="de-DE" dirty="0" smtClean="0">
                <a:solidFill>
                  <a:schemeClr val="bg1"/>
                </a:solidFill>
              </a:rPr>
              <a:t> &amp; back </a:t>
            </a:r>
            <a:r>
              <a:rPr lang="de-DE" dirty="0" err="1" smtClean="0">
                <a:solidFill>
                  <a:schemeClr val="bg1"/>
                </a:solidFill>
              </a:rPr>
              <a:t>to</a:t>
            </a:r>
            <a:r>
              <a:rPr lang="de-DE" dirty="0" smtClean="0">
                <a:solidFill>
                  <a:schemeClr val="bg1"/>
                </a:solidFill>
              </a:rPr>
              <a:t> Transit </a:t>
            </a:r>
            <a:r>
              <a:rPr lang="de-DE" dirty="0" err="1" smtClean="0">
                <a:solidFill>
                  <a:schemeClr val="bg1"/>
                </a:solidFill>
              </a:rPr>
              <a:t>craft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-Team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992887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-Team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 Transit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Transportsystem (</a:t>
            </a:r>
            <a:r>
              <a:rPr lang="de-DE" dirty="0" err="1" smtClean="0">
                <a:solidFill>
                  <a:schemeClr val="bg1"/>
                </a:solidFill>
              </a:rPr>
              <a:t>cis</a:t>
            </a:r>
            <a:r>
              <a:rPr lang="de-DE" dirty="0" smtClean="0">
                <a:solidFill>
                  <a:schemeClr val="bg1"/>
                </a:solidFill>
              </a:rPr>
              <a:t> lunar </a:t>
            </a:r>
            <a:r>
              <a:rPr lang="de-DE" dirty="0" err="1" smtClean="0">
                <a:solidFill>
                  <a:schemeClr val="bg1"/>
                </a:solidFill>
              </a:rPr>
              <a:t>space</a:t>
            </a:r>
            <a:r>
              <a:rPr lang="de-DE" dirty="0" smtClean="0">
                <a:solidFill>
                  <a:schemeClr val="bg1"/>
                </a:solidFill>
              </a:rPr>
              <a:t> – Mars &amp; </a:t>
            </a:r>
            <a:r>
              <a:rPr lang="de-DE" dirty="0" err="1" smtClean="0">
                <a:solidFill>
                  <a:schemeClr val="bg1"/>
                </a:solidFill>
              </a:rPr>
              <a:t>return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Green-Team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884877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Green-Team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2C6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 </a:t>
            </a:r>
            <a:r>
              <a:rPr lang="de-DE" b="1" dirty="0" err="1" smtClean="0">
                <a:solidFill>
                  <a:srgbClr val="2C6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Habitation</a:t>
            </a:r>
            <a:endParaRPr lang="de-DE" b="1" dirty="0" smtClean="0">
              <a:solidFill>
                <a:srgbClr val="2C6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e-DE" dirty="0" err="1" smtClean="0">
                <a:solidFill>
                  <a:schemeClr val="bg1"/>
                </a:solidFill>
              </a:rPr>
              <a:t>Habitatdesign</a:t>
            </a:r>
            <a:r>
              <a:rPr lang="de-DE" dirty="0" smtClean="0">
                <a:solidFill>
                  <a:schemeClr val="bg1"/>
                </a:solidFill>
              </a:rPr>
              <a:t> (Erhaltung Sicherheit und Gesundheit)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Blue-Team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28384" cy="5352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Blue-Team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 Exploration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Zielsetzungen: Untersuchung vom Mars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Support-Equipment-Designs (</a:t>
            </a:r>
            <a:r>
              <a:rPr lang="de-DE" dirty="0" err="1" smtClean="0">
                <a:solidFill>
                  <a:schemeClr val="bg1"/>
                </a:solidFill>
              </a:rPr>
              <a:t>rover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suit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robots</a:t>
            </a:r>
            <a:r>
              <a:rPr lang="de-DE" dirty="0" smtClean="0">
                <a:solidFill>
                  <a:schemeClr val="bg1"/>
                </a:solidFill>
              </a:rPr>
              <a:t>)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Herzlichen Dank an</a:t>
            </a:r>
            <a:endParaRPr lang="de-DE" sz="5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56032">
              <a:buFont typeface="Wingdings" pitchFamily="2" charset="2"/>
              <a:buChar char="§"/>
              <a:defRPr/>
            </a:pP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Siesenop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56032">
              <a:buFont typeface="Wingdings" pitchFamily="2" charset="2"/>
              <a:buChar char="§"/>
              <a:defRPr/>
            </a:pP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Gliemann</a:t>
            </a:r>
            <a:endParaRPr lang="de-DE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56032">
              <a:buFont typeface="Wingdings" pitchFamily="2" charset="2"/>
              <a:buChar char="§"/>
              <a:defRPr/>
            </a:pP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 Prof. Dr. Siebold</a:t>
            </a:r>
          </a:p>
          <a:p>
            <a:pPr marL="274320" indent="-256032">
              <a:buFont typeface="Wingdings" pitchFamily="2" charset="2"/>
              <a:buChar char="§"/>
              <a:defRPr/>
            </a:pP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 Matz, Herr Bechtel und Herr </a:t>
            </a: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Hooß</a:t>
            </a:r>
            <a:r>
              <a:rPr lang="de-D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von der Stadtsparkasse </a:t>
            </a:r>
            <a:r>
              <a:rPr lang="de-D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Schwalmstadt</a:t>
            </a:r>
            <a:endParaRPr lang="de-D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de-DE" dirty="0"/>
          </a:p>
        </p:txBody>
      </p:sp>
      <p:pic>
        <p:nvPicPr>
          <p:cNvPr id="1026" name="Picture 2" descr="https://bankingportal.stadtsparkasse-schwalmstadt.de/ifdata/52053458/IPSTANDARD/4/content/www/pixel/logo_spk/if5_spk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97152"/>
            <a:ext cx="3524152" cy="1440160"/>
          </a:xfrm>
          <a:prstGeom prst="rect">
            <a:avLst/>
          </a:prstGeom>
          <a:noFill/>
        </p:spPr>
      </p:pic>
      <p:pic>
        <p:nvPicPr>
          <p:cNvPr id="1028" name="Picture 4" descr="http://www.schwalmgymnasium.de/uploads/pics/SGLogo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32656"/>
            <a:ext cx="5256584" cy="3528392"/>
          </a:xfrm>
        </p:spPr>
        <p:txBody>
          <a:bodyPr>
            <a:noAutofit/>
          </a:bodyPr>
          <a:lstStyle/>
          <a:p>
            <a:r>
              <a:rPr lang="de-DE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Trau Dich und nutz Deine Chance!</a:t>
            </a:r>
            <a:endParaRPr lang="de-DE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482" name="Picture 2" descr="http://www.nasa.gov/sites/default/files/images/nasaLogo-570x45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011" y="1484784"/>
            <a:ext cx="4881989" cy="385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us.123rf.com/450wm/captainvector/captainvector1508/captainvector150806716/43305686-texas-map-with-a-space-rocket.jpg?ver=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4581128"/>
            <a:ext cx="2016224" cy="176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feil nach rechts 4"/>
          <p:cNvSpPr/>
          <p:nvPr/>
        </p:nvSpPr>
        <p:spPr>
          <a:xfrm rot="2024842">
            <a:off x="1040609" y="4328558"/>
            <a:ext cx="1080120" cy="57606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8229600" cy="1143000"/>
          </a:xfrm>
        </p:spPr>
        <p:txBody>
          <a:bodyPr>
            <a:normAutofit/>
          </a:bodyPr>
          <a:lstStyle/>
          <a:p>
            <a:r>
              <a:rPr lang="de-DE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…Fragen?</a:t>
            </a:r>
            <a:endParaRPr lang="de-DE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://www.esa.int/var/esa/storage/images/esa_multimedia/images/2013/03/luca_parmitano_in_emu_spacesuit_fit_check/12573264-1-eng-GB/Luca_Parmitano_in_EMU_spacesuit_fit_chec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6228184" cy="4154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Gliederung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FISE/USS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Der Wettbewerb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Der Workshop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Schlusswort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FISE</a:t>
            </a:r>
            <a:endParaRPr lang="de-DE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oundation for </a:t>
            </a:r>
            <a:r>
              <a:rPr lang="en-US" b="1" u="sng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nternational </a:t>
            </a:r>
            <a:r>
              <a:rPr lang="en-US" b="1" u="sng" dirty="0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pace </a:t>
            </a:r>
            <a:r>
              <a:rPr lang="en-US" b="1" u="sng" dirty="0" smtClean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ducation 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gemeinnützige Organisation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Sitz: Houston/Texas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Leiter: Francesco </a:t>
            </a:r>
            <a:r>
              <a:rPr lang="de-DE" dirty="0" err="1" smtClean="0">
                <a:solidFill>
                  <a:schemeClr val="bg1"/>
                </a:solidFill>
              </a:rPr>
              <a:t>Fusco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4342" name="Picture 6" descr="http://www.schwalmgymnasium.de/uploads/pics/fi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4225" y="4829174"/>
            <a:ext cx="2009775" cy="2028826"/>
          </a:xfrm>
          <a:prstGeom prst="rect">
            <a:avLst/>
          </a:prstGeom>
          <a:noFill/>
        </p:spPr>
      </p:pic>
      <p:pic>
        <p:nvPicPr>
          <p:cNvPr id="12292" name="Picture 4" descr="https://upload.wikimedia.org/wikipedia/commons/thumb/1/16/Map_of_Texas_highlighting_Houston_County.svg/12473px-Map_of_Texas_highlighting_Houston_County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7" y="2542686"/>
            <a:ext cx="2232248" cy="2122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USS</a:t>
            </a:r>
            <a:endParaRPr lang="de-DE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Interdisziplinärer, jährlicher Workshop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40-50 Jugendliche aus 25 verschiedenen Nationen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Gemeinsames Projekt: </a:t>
            </a:r>
            <a:r>
              <a:rPr lang="de-DE" b="1" i="1" dirty="0" smtClean="0">
                <a:solidFill>
                  <a:schemeClr val="bg1"/>
                </a:solidFill>
              </a:rPr>
              <a:t>Bemannte Mission zum Mars</a:t>
            </a:r>
          </a:p>
          <a:p>
            <a:endParaRPr lang="de-DE" dirty="0"/>
          </a:p>
        </p:txBody>
      </p:sp>
      <p:pic>
        <p:nvPicPr>
          <p:cNvPr id="4098" name="Picture 2" descr="http://www.schwalmgymnasium.de/uploads/pics/fi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4225" y="4829174"/>
            <a:ext cx="2009775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Wettbewerb</a:t>
            </a:r>
            <a:endParaRPr lang="de-DE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</a:rPr>
              <a:t>Sieger: Reise nach Houston, Teilnahme USS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Voraussetzungen: 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Interesse an </a:t>
            </a:r>
            <a:r>
              <a:rPr lang="de-DE" b="1" dirty="0" smtClean="0">
                <a:solidFill>
                  <a:schemeClr val="bg1"/>
                </a:solidFill>
              </a:rPr>
              <a:t>Naturwissenschaften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Gute </a:t>
            </a:r>
            <a:r>
              <a:rPr lang="de-DE" b="1" dirty="0" smtClean="0">
                <a:solidFill>
                  <a:schemeClr val="bg1"/>
                </a:solidFill>
              </a:rPr>
              <a:t>Englischkenntnisse</a:t>
            </a:r>
          </a:p>
          <a:p>
            <a:pPr lvl="1"/>
            <a:r>
              <a:rPr lang="de-DE" b="1" dirty="0" smtClean="0">
                <a:solidFill>
                  <a:schemeClr val="bg1"/>
                </a:solidFill>
              </a:rPr>
              <a:t>Aufsatz</a:t>
            </a:r>
            <a:r>
              <a:rPr lang="de-DE" dirty="0" smtClean="0">
                <a:solidFill>
                  <a:schemeClr val="bg1"/>
                </a:solidFill>
              </a:rPr>
              <a:t> zum Thema „Die Mars Mission“</a:t>
            </a:r>
          </a:p>
          <a:p>
            <a:pPr lvl="1"/>
            <a:endParaRPr lang="de-DE" dirty="0" smtClean="0">
              <a:solidFill>
                <a:schemeClr val="bg1"/>
              </a:solidFill>
            </a:endParaRPr>
          </a:p>
          <a:p>
            <a:endParaRPr lang="de-DE" dirty="0"/>
          </a:p>
        </p:txBody>
      </p:sp>
      <p:pic>
        <p:nvPicPr>
          <p:cNvPr id="3074" name="Picture 2" descr="http://www.schwalmgymnasium.de/uploads/pics/SGLogo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941168"/>
            <a:ext cx="1763688" cy="176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de-DE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Workshop</a:t>
            </a:r>
            <a:endParaRPr lang="de-DE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75856" y="3212976"/>
            <a:ext cx="277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-2016-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Gold-Team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100392" cy="5400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Gold-Team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</a:t>
            </a:r>
            <a:r>
              <a:rPr lang="de-DE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endParaRPr lang="de-DE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Technischer Support, Mission Management</a:t>
            </a:r>
          </a:p>
          <a:p>
            <a:pPr lvl="1"/>
            <a:r>
              <a:rPr lang="de-DE" dirty="0" smtClean="0">
                <a:solidFill>
                  <a:schemeClr val="bg1"/>
                </a:solidFill>
              </a:rPr>
              <a:t>Overall Mission Budget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Maroon</a:t>
            </a:r>
            <a:r>
              <a:rPr lang="de-D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-Team</a:t>
            </a:r>
            <a:endParaRPr lang="de-D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9484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187</Words>
  <Application>Microsoft Office PowerPoint</Application>
  <PresentationFormat>Bildschirmpräsentation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Larissa-Design</vt:lpstr>
      <vt:lpstr>United Space School 2016</vt:lpstr>
      <vt:lpstr>Gliederung</vt:lpstr>
      <vt:lpstr>FISE</vt:lpstr>
      <vt:lpstr>USS</vt:lpstr>
      <vt:lpstr>Der Wettbewerb</vt:lpstr>
      <vt:lpstr>Der Workshop</vt:lpstr>
      <vt:lpstr>Gold-Team </vt:lpstr>
      <vt:lpstr>Gold-Team</vt:lpstr>
      <vt:lpstr>Maroon-Team</vt:lpstr>
      <vt:lpstr>Maroon-Team</vt:lpstr>
      <vt:lpstr>Red-Team</vt:lpstr>
      <vt:lpstr>Red-Team</vt:lpstr>
      <vt:lpstr>Green-Team</vt:lpstr>
      <vt:lpstr>Green-Team</vt:lpstr>
      <vt:lpstr>Blue-Team</vt:lpstr>
      <vt:lpstr>Blue-Team</vt:lpstr>
      <vt:lpstr>Herzlichen Dank an</vt:lpstr>
      <vt:lpstr>Trau Dich und nutz Deine Chance!</vt:lpstr>
      <vt:lpstr>…Fragen?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Space School 2016</dc:title>
  <dc:creator>Aylin Kemi</dc:creator>
  <cp:lastModifiedBy>Ralf Thomas</cp:lastModifiedBy>
  <cp:revision>69</cp:revision>
  <dcterms:created xsi:type="dcterms:W3CDTF">2016-10-10T17:15:09Z</dcterms:created>
  <dcterms:modified xsi:type="dcterms:W3CDTF">2016-12-16T09:06:42Z</dcterms:modified>
</cp:coreProperties>
</file>